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2" r:id="rId3"/>
  </p:sldMasterIdLst>
  <p:notesMasterIdLst>
    <p:notesMasterId r:id="rId31"/>
  </p:notesMasterIdLst>
  <p:sldIdLst>
    <p:sldId id="256" r:id="rId4"/>
    <p:sldId id="260" r:id="rId5"/>
    <p:sldId id="273" r:id="rId6"/>
    <p:sldId id="259" r:id="rId7"/>
    <p:sldId id="274" r:id="rId8"/>
    <p:sldId id="266" r:id="rId9"/>
    <p:sldId id="301" r:id="rId10"/>
    <p:sldId id="267" r:id="rId11"/>
    <p:sldId id="278" r:id="rId12"/>
    <p:sldId id="279" r:id="rId13"/>
    <p:sldId id="280" r:id="rId14"/>
    <p:sldId id="286" r:id="rId15"/>
    <p:sldId id="287" r:id="rId16"/>
    <p:sldId id="289" r:id="rId17"/>
    <p:sldId id="290" r:id="rId18"/>
    <p:sldId id="277" r:id="rId19"/>
    <p:sldId id="269" r:id="rId20"/>
    <p:sldId id="270" r:id="rId21"/>
    <p:sldId id="271" r:id="rId22"/>
    <p:sldId id="272" r:id="rId23"/>
    <p:sldId id="276" r:id="rId24"/>
    <p:sldId id="263" r:id="rId25"/>
    <p:sldId id="303" r:id="rId26"/>
    <p:sldId id="302" r:id="rId27"/>
    <p:sldId id="304" r:id="rId28"/>
    <p:sldId id="305" r:id="rId29"/>
    <p:sldId id="265" r:id="rId30"/>
  </p:sldIdLst>
  <p:sldSz cx="9144000" cy="5143500" type="screen16x9"/>
  <p:notesSz cx="9144000" cy="6858000"/>
  <p:embeddedFontLst>
    <p:embeddedFont>
      <p:font typeface="나눔바른펜" panose="020B0600000101010101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6F54B-9D3B-471C-8613-6FBE13F0B32B}" v="29" dt="2019-05-29T09:10:41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수진" userId="b9b5a5dcb8927148" providerId="LiveId" clId="{3616F54B-9D3B-471C-8613-6FBE13F0B32B}"/>
    <pc:docChg chg="custSel delSld modSld">
      <pc:chgData name="신 수진" userId="b9b5a5dcb8927148" providerId="LiveId" clId="{3616F54B-9D3B-471C-8613-6FBE13F0B32B}" dt="2019-05-29T09:10:51.499" v="162" actId="1076"/>
      <pc:docMkLst>
        <pc:docMk/>
      </pc:docMkLst>
      <pc:sldChg chg="addSp modSp">
        <pc:chgData name="신 수진" userId="b9b5a5dcb8927148" providerId="LiveId" clId="{3616F54B-9D3B-471C-8613-6FBE13F0B32B}" dt="2019-05-29T09:03:34.439" v="7" actId="1076"/>
        <pc:sldMkLst>
          <pc:docMk/>
          <pc:sldMk cId="3778528359" sldId="278"/>
        </pc:sldMkLst>
        <pc:spChg chg="mod">
          <ac:chgData name="신 수진" userId="b9b5a5dcb8927148" providerId="LiveId" clId="{3616F54B-9D3B-471C-8613-6FBE13F0B32B}" dt="2019-05-29T09:03:34.439" v="7" actId="1076"/>
          <ac:spMkLst>
            <pc:docMk/>
            <pc:sldMk cId="3778528359" sldId="278"/>
            <ac:spMk id="3" creationId="{34E39809-806C-4900-86E3-652CBB988114}"/>
          </ac:spMkLst>
        </pc:spChg>
        <pc:picChg chg="add mod">
          <ac:chgData name="신 수진" userId="b9b5a5dcb8927148" providerId="LiveId" clId="{3616F54B-9D3B-471C-8613-6FBE13F0B32B}" dt="2019-05-29T09:03:31.500" v="6" actId="1076"/>
          <ac:picMkLst>
            <pc:docMk/>
            <pc:sldMk cId="3778528359" sldId="278"/>
            <ac:picMk id="5" creationId="{927E6CD9-4CE5-4DE7-9986-4FF42FF45847}"/>
          </ac:picMkLst>
        </pc:picChg>
      </pc:sldChg>
      <pc:sldChg chg="addSp modSp">
        <pc:chgData name="신 수진" userId="b9b5a5dcb8927148" providerId="LiveId" clId="{3616F54B-9D3B-471C-8613-6FBE13F0B32B}" dt="2019-05-29T09:03:53.484" v="14" actId="1076"/>
        <pc:sldMkLst>
          <pc:docMk/>
          <pc:sldMk cId="783630623" sldId="279"/>
        </pc:sldMkLst>
        <pc:spChg chg="mod">
          <ac:chgData name="신 수진" userId="b9b5a5dcb8927148" providerId="LiveId" clId="{3616F54B-9D3B-471C-8613-6FBE13F0B32B}" dt="2019-05-29T09:03:38.319" v="8" actId="1076"/>
          <ac:spMkLst>
            <pc:docMk/>
            <pc:sldMk cId="783630623" sldId="279"/>
            <ac:spMk id="3" creationId="{B13C4E52-A2DF-4098-A288-42AB1FA90B9D}"/>
          </ac:spMkLst>
        </pc:spChg>
        <pc:picChg chg="add mod">
          <ac:chgData name="신 수진" userId="b9b5a5dcb8927148" providerId="LiveId" clId="{3616F54B-9D3B-471C-8613-6FBE13F0B32B}" dt="2019-05-29T09:03:53.484" v="14" actId="1076"/>
          <ac:picMkLst>
            <pc:docMk/>
            <pc:sldMk cId="783630623" sldId="279"/>
            <ac:picMk id="5" creationId="{88D2982F-33F0-4B73-88E0-25031833EF64}"/>
          </ac:picMkLst>
        </pc:picChg>
      </pc:sldChg>
      <pc:sldChg chg="addSp modSp modAnim">
        <pc:chgData name="신 수진" userId="b9b5a5dcb8927148" providerId="LiveId" clId="{3616F54B-9D3B-471C-8613-6FBE13F0B32B}" dt="2019-05-29T09:07:55.329" v="90" actId="1076"/>
        <pc:sldMkLst>
          <pc:docMk/>
          <pc:sldMk cId="1872902080" sldId="280"/>
        </pc:sldMkLst>
        <pc:spChg chg="mod">
          <ac:chgData name="신 수진" userId="b9b5a5dcb8927148" providerId="LiveId" clId="{3616F54B-9D3B-471C-8613-6FBE13F0B32B}" dt="2019-05-29T09:04:38.610" v="50" actId="1076"/>
          <ac:spMkLst>
            <pc:docMk/>
            <pc:sldMk cId="1872902080" sldId="280"/>
            <ac:spMk id="3" creationId="{F810872E-8E24-43AF-A80A-06FA872FDAF6}"/>
          </ac:spMkLst>
        </pc:spChg>
        <pc:picChg chg="add mod">
          <ac:chgData name="신 수진" userId="b9b5a5dcb8927148" providerId="LiveId" clId="{3616F54B-9D3B-471C-8613-6FBE13F0B32B}" dt="2019-05-29T09:07:55.329" v="90" actId="1076"/>
          <ac:picMkLst>
            <pc:docMk/>
            <pc:sldMk cId="1872902080" sldId="280"/>
            <ac:picMk id="5" creationId="{BCEA4475-E473-430F-93D8-C6347CEF6B11}"/>
          </ac:picMkLst>
        </pc:picChg>
        <pc:picChg chg="add mod">
          <ac:chgData name="신 수진" userId="b9b5a5dcb8927148" providerId="LiveId" clId="{3616F54B-9D3B-471C-8613-6FBE13F0B32B}" dt="2019-05-29T09:07:55.329" v="90" actId="1076"/>
          <ac:picMkLst>
            <pc:docMk/>
            <pc:sldMk cId="1872902080" sldId="280"/>
            <ac:picMk id="8" creationId="{E5217B0E-D08E-4E6A-8236-1CBE3D67D1FF}"/>
          </ac:picMkLst>
        </pc:picChg>
        <pc:picChg chg="add mod">
          <ac:chgData name="신 수진" userId="b9b5a5dcb8927148" providerId="LiveId" clId="{3616F54B-9D3B-471C-8613-6FBE13F0B32B}" dt="2019-05-29T09:07:55.329" v="90" actId="1076"/>
          <ac:picMkLst>
            <pc:docMk/>
            <pc:sldMk cId="1872902080" sldId="280"/>
            <ac:picMk id="10" creationId="{7BDE7A89-4512-4D40-94F4-7152FC533788}"/>
          </ac:picMkLst>
        </pc:picChg>
        <pc:picChg chg="add mod">
          <ac:chgData name="신 수진" userId="b9b5a5dcb8927148" providerId="LiveId" clId="{3616F54B-9D3B-471C-8613-6FBE13F0B32B}" dt="2019-05-29T09:07:55.329" v="90" actId="1076"/>
          <ac:picMkLst>
            <pc:docMk/>
            <pc:sldMk cId="1872902080" sldId="280"/>
            <ac:picMk id="12" creationId="{1D0E340B-3C9E-4C8F-A5E1-543BEC52AF75}"/>
          </ac:picMkLst>
        </pc:picChg>
        <pc:picChg chg="add mod">
          <ac:chgData name="신 수진" userId="b9b5a5dcb8927148" providerId="LiveId" clId="{3616F54B-9D3B-471C-8613-6FBE13F0B32B}" dt="2019-05-29T09:07:55.329" v="90" actId="1076"/>
          <ac:picMkLst>
            <pc:docMk/>
            <pc:sldMk cId="1872902080" sldId="280"/>
            <ac:picMk id="14" creationId="{2E4E9B97-71FA-44D8-A794-6E78AEE79109}"/>
          </ac:picMkLst>
        </pc:picChg>
        <pc:picChg chg="add mod">
          <ac:chgData name="신 수진" userId="b9b5a5dcb8927148" providerId="LiveId" clId="{3616F54B-9D3B-471C-8613-6FBE13F0B32B}" dt="2019-05-29T09:07:55.329" v="90" actId="1076"/>
          <ac:picMkLst>
            <pc:docMk/>
            <pc:sldMk cId="1872902080" sldId="280"/>
            <ac:picMk id="16" creationId="{FBDD692F-2DE7-48FC-A2D2-03E1D632B7B1}"/>
          </ac:picMkLst>
        </pc:picChg>
      </pc:sldChg>
      <pc:sldChg chg="del">
        <pc:chgData name="신 수진" userId="b9b5a5dcb8927148" providerId="LiveId" clId="{3616F54B-9D3B-471C-8613-6FBE13F0B32B}" dt="2019-05-29T09:08:03.169" v="91" actId="2696"/>
        <pc:sldMkLst>
          <pc:docMk/>
          <pc:sldMk cId="406804543" sldId="281"/>
        </pc:sldMkLst>
      </pc:sldChg>
      <pc:sldChg chg="del">
        <pc:chgData name="신 수진" userId="b9b5a5dcb8927148" providerId="LiveId" clId="{3616F54B-9D3B-471C-8613-6FBE13F0B32B}" dt="2019-05-29T09:08:04.059" v="92" actId="2696"/>
        <pc:sldMkLst>
          <pc:docMk/>
          <pc:sldMk cId="1293104372" sldId="282"/>
        </pc:sldMkLst>
      </pc:sldChg>
      <pc:sldChg chg="del">
        <pc:chgData name="신 수진" userId="b9b5a5dcb8927148" providerId="LiveId" clId="{3616F54B-9D3B-471C-8613-6FBE13F0B32B}" dt="2019-05-29T09:08:04.769" v="93" actId="2696"/>
        <pc:sldMkLst>
          <pc:docMk/>
          <pc:sldMk cId="784569676" sldId="283"/>
        </pc:sldMkLst>
      </pc:sldChg>
      <pc:sldChg chg="del">
        <pc:chgData name="신 수진" userId="b9b5a5dcb8927148" providerId="LiveId" clId="{3616F54B-9D3B-471C-8613-6FBE13F0B32B}" dt="2019-05-29T09:08:05.494" v="94" actId="2696"/>
        <pc:sldMkLst>
          <pc:docMk/>
          <pc:sldMk cId="1168797939" sldId="284"/>
        </pc:sldMkLst>
      </pc:sldChg>
      <pc:sldChg chg="del">
        <pc:chgData name="신 수진" userId="b9b5a5dcb8927148" providerId="LiveId" clId="{3616F54B-9D3B-471C-8613-6FBE13F0B32B}" dt="2019-05-29T09:08:06.199" v="95" actId="2696"/>
        <pc:sldMkLst>
          <pc:docMk/>
          <pc:sldMk cId="506373528" sldId="285"/>
        </pc:sldMkLst>
      </pc:sldChg>
      <pc:sldChg chg="addSp modSp">
        <pc:chgData name="신 수진" userId="b9b5a5dcb8927148" providerId="LiveId" clId="{3616F54B-9D3B-471C-8613-6FBE13F0B32B}" dt="2019-05-29T09:08:31.511" v="102" actId="1076"/>
        <pc:sldMkLst>
          <pc:docMk/>
          <pc:sldMk cId="1897989271" sldId="286"/>
        </pc:sldMkLst>
        <pc:spChg chg="mod">
          <ac:chgData name="신 수진" userId="b9b5a5dcb8927148" providerId="LiveId" clId="{3616F54B-9D3B-471C-8613-6FBE13F0B32B}" dt="2019-05-29T09:08:20.334" v="100" actId="1076"/>
          <ac:spMkLst>
            <pc:docMk/>
            <pc:sldMk cId="1897989271" sldId="286"/>
            <ac:spMk id="4" creationId="{9737E0AE-4FD3-48E1-A534-7E60243D2310}"/>
          </ac:spMkLst>
        </pc:spChg>
        <pc:picChg chg="add mod">
          <ac:chgData name="신 수진" userId="b9b5a5dcb8927148" providerId="LiveId" clId="{3616F54B-9D3B-471C-8613-6FBE13F0B32B}" dt="2019-05-29T09:08:31.511" v="102" actId="1076"/>
          <ac:picMkLst>
            <pc:docMk/>
            <pc:sldMk cId="1897989271" sldId="286"/>
            <ac:picMk id="5" creationId="{F812744B-5F24-4F1E-9DBA-5D76198E476A}"/>
          </ac:picMkLst>
        </pc:picChg>
      </pc:sldChg>
      <pc:sldChg chg="addSp delSp modSp">
        <pc:chgData name="신 수진" userId="b9b5a5dcb8927148" providerId="LiveId" clId="{3616F54B-9D3B-471C-8613-6FBE13F0B32B}" dt="2019-05-29T09:09:41.169" v="129"/>
        <pc:sldMkLst>
          <pc:docMk/>
          <pc:sldMk cId="184310596" sldId="287"/>
        </pc:sldMkLst>
        <pc:spChg chg="mod">
          <ac:chgData name="신 수진" userId="b9b5a5dcb8927148" providerId="LiveId" clId="{3616F54B-9D3B-471C-8613-6FBE13F0B32B}" dt="2019-05-29T09:09:41.169" v="129"/>
          <ac:spMkLst>
            <pc:docMk/>
            <pc:sldMk cId="184310596" sldId="287"/>
            <ac:spMk id="4" creationId="{104AE20B-52F2-445D-9881-4328C00A423C}"/>
          </ac:spMkLst>
        </pc:spChg>
        <pc:picChg chg="add del mod">
          <ac:chgData name="신 수진" userId="b9b5a5dcb8927148" providerId="LiveId" clId="{3616F54B-9D3B-471C-8613-6FBE13F0B32B}" dt="2019-05-29T09:09:00.449" v="107" actId="478"/>
          <ac:picMkLst>
            <pc:docMk/>
            <pc:sldMk cId="184310596" sldId="287"/>
            <ac:picMk id="5" creationId="{999B1F2D-1C67-4076-AE53-EFBBC85741AA}"/>
          </ac:picMkLst>
        </pc:picChg>
        <pc:picChg chg="add mod">
          <ac:chgData name="신 수진" userId="b9b5a5dcb8927148" providerId="LiveId" clId="{3616F54B-9D3B-471C-8613-6FBE13F0B32B}" dt="2019-05-29T09:09:09.204" v="110" actId="1076"/>
          <ac:picMkLst>
            <pc:docMk/>
            <pc:sldMk cId="184310596" sldId="287"/>
            <ac:picMk id="8" creationId="{2F4ADA6F-095B-4BE1-BBFB-B4A6A50DBF39}"/>
          </ac:picMkLst>
        </pc:picChg>
      </pc:sldChg>
      <pc:sldChg chg="modSp del">
        <pc:chgData name="신 수진" userId="b9b5a5dcb8927148" providerId="LiveId" clId="{3616F54B-9D3B-471C-8613-6FBE13F0B32B}" dt="2019-05-29T09:09:41.934" v="130" actId="2696"/>
        <pc:sldMkLst>
          <pc:docMk/>
          <pc:sldMk cId="236819555" sldId="288"/>
        </pc:sldMkLst>
        <pc:spChg chg="mod">
          <ac:chgData name="신 수진" userId="b9b5a5dcb8927148" providerId="LiveId" clId="{3616F54B-9D3B-471C-8613-6FBE13F0B32B}" dt="2019-05-29T09:09:15.839" v="111" actId="1076"/>
          <ac:spMkLst>
            <pc:docMk/>
            <pc:sldMk cId="236819555" sldId="288"/>
            <ac:spMk id="4" creationId="{DCE627D5-F19D-468D-94FF-6F813D376011}"/>
          </ac:spMkLst>
        </pc:spChg>
      </pc:sldChg>
      <pc:sldChg chg="addSp modSp">
        <pc:chgData name="신 수진" userId="b9b5a5dcb8927148" providerId="LiveId" clId="{3616F54B-9D3B-471C-8613-6FBE13F0B32B}" dt="2019-05-29T09:10:09.879" v="145" actId="1035"/>
        <pc:sldMkLst>
          <pc:docMk/>
          <pc:sldMk cId="1534345189" sldId="289"/>
        </pc:sldMkLst>
        <pc:spChg chg="mod">
          <ac:chgData name="신 수진" userId="b9b5a5dcb8927148" providerId="LiveId" clId="{3616F54B-9D3B-471C-8613-6FBE13F0B32B}" dt="2019-05-29T09:09:55.089" v="135" actId="1076"/>
          <ac:spMkLst>
            <pc:docMk/>
            <pc:sldMk cId="1534345189" sldId="289"/>
            <ac:spMk id="4" creationId="{550C31CA-662D-4932-BB99-15A6C8391E34}"/>
          </ac:spMkLst>
        </pc:spChg>
        <pc:picChg chg="add mod">
          <ac:chgData name="신 수진" userId="b9b5a5dcb8927148" providerId="LiveId" clId="{3616F54B-9D3B-471C-8613-6FBE13F0B32B}" dt="2019-05-29T09:10:09.879" v="145" actId="1035"/>
          <ac:picMkLst>
            <pc:docMk/>
            <pc:sldMk cId="1534345189" sldId="289"/>
            <ac:picMk id="5" creationId="{9236CB04-431B-44CC-9B7E-F358ED37E253}"/>
          </ac:picMkLst>
        </pc:picChg>
      </pc:sldChg>
      <pc:sldChg chg="addSp delSp modSp">
        <pc:chgData name="신 수진" userId="b9b5a5dcb8927148" providerId="LiveId" clId="{3616F54B-9D3B-471C-8613-6FBE13F0B32B}" dt="2019-05-29T09:10:51.499" v="162" actId="1076"/>
        <pc:sldMkLst>
          <pc:docMk/>
          <pc:sldMk cId="774035965" sldId="290"/>
        </pc:sldMkLst>
        <pc:spChg chg="mod">
          <ac:chgData name="신 수진" userId="b9b5a5dcb8927148" providerId="LiveId" clId="{3616F54B-9D3B-471C-8613-6FBE13F0B32B}" dt="2019-05-29T09:10:14.589" v="146" actId="1076"/>
          <ac:spMkLst>
            <pc:docMk/>
            <pc:sldMk cId="774035965" sldId="290"/>
            <ac:spMk id="4" creationId="{7AD1DAA3-F0E7-48C4-9963-D20E20EBCF25}"/>
          </ac:spMkLst>
        </pc:spChg>
        <pc:picChg chg="add mod">
          <ac:chgData name="신 수진" userId="b9b5a5dcb8927148" providerId="LiveId" clId="{3616F54B-9D3B-471C-8613-6FBE13F0B32B}" dt="2019-05-29T09:10:51.499" v="162" actId="1076"/>
          <ac:picMkLst>
            <pc:docMk/>
            <pc:sldMk cId="774035965" sldId="290"/>
            <ac:picMk id="5" creationId="{5F9E03C9-B960-4F45-B9C1-62F831F5D044}"/>
          </ac:picMkLst>
        </pc:picChg>
        <pc:picChg chg="add del mod">
          <ac:chgData name="신 수진" userId="b9b5a5dcb8927148" providerId="LiveId" clId="{3616F54B-9D3B-471C-8613-6FBE13F0B32B}" dt="2019-05-29T09:10:36.734" v="152" actId="478"/>
          <ac:picMkLst>
            <pc:docMk/>
            <pc:sldMk cId="774035965" sldId="290"/>
            <ac:picMk id="8" creationId="{1254E96A-E0D5-49AB-B8E7-88E92B6CA9D0}"/>
          </ac:picMkLst>
        </pc:picChg>
        <pc:picChg chg="add mod">
          <ac:chgData name="신 수진" userId="b9b5a5dcb8927148" providerId="LiveId" clId="{3616F54B-9D3B-471C-8613-6FBE13F0B32B}" dt="2019-05-29T09:10:50.254" v="161" actId="14100"/>
          <ac:picMkLst>
            <pc:docMk/>
            <pc:sldMk cId="774035965" sldId="290"/>
            <ac:picMk id="10" creationId="{8B812514-6013-43EC-BE3D-3B0EA3FFAB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D96AB-FF31-4B94-BEC2-46446B3E5420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59271-B727-4591-9CCA-9384B1339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2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59271-B727-4591-9CCA-9384B13390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0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10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55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9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211960" y="0"/>
            <a:ext cx="720080" cy="1635646"/>
            <a:chOff x="683568" y="0"/>
            <a:chExt cx="720080" cy="1635646"/>
          </a:xfrm>
        </p:grpSpPr>
        <p:sp>
          <p:nvSpPr>
            <p:cNvPr id="8" name="타원 7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43608" y="0"/>
              <a:ext cx="0" cy="9875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539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4211960" y="2322"/>
            <a:ext cx="720080" cy="1084409"/>
            <a:chOff x="683568" y="551237"/>
            <a:chExt cx="720080" cy="1084409"/>
          </a:xfrm>
        </p:grpSpPr>
        <p:sp>
          <p:nvSpPr>
            <p:cNvPr id="14" name="타원 13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043608" y="551237"/>
              <a:ext cx="0" cy="436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64055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821462"/>
            <a:ext cx="9144000" cy="4322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79512" y="10148"/>
            <a:ext cx="720080" cy="1008112"/>
            <a:chOff x="683568" y="627534"/>
            <a:chExt cx="720080" cy="1008112"/>
          </a:xfrm>
        </p:grpSpPr>
        <p:sp>
          <p:nvSpPr>
            <p:cNvPr id="11" name="타원 10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43608" y="627534"/>
              <a:ext cx="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1" name="이등변 삼각형 20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03128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38618" y="1853009"/>
            <a:ext cx="38667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FFC22B"/>
                </a:solidFill>
                <a:latin typeface="+mj-ea"/>
                <a:ea typeface="+mj-ea"/>
              </a:rPr>
              <a:t>극</a:t>
            </a:r>
            <a:r>
              <a:rPr lang="ko-KR" altLang="en-US" sz="6600" dirty="0">
                <a:latin typeface="+mj-ea"/>
                <a:ea typeface="+mj-ea"/>
              </a:rPr>
              <a:t>한 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21122" y="2715766"/>
            <a:ext cx="3219151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20142251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지준영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20142233  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이정우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20142195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   현</a:t>
            </a:r>
          </a:p>
        </p:txBody>
      </p:sp>
    </p:spTree>
    <p:extLst>
      <p:ext uri="{BB962C8B-B14F-4D97-AF65-F5344CB8AC3E}">
        <p14:creationId xmlns:p14="http://schemas.microsoft.com/office/powerpoint/2010/main" val="342052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C4E52-A2DF-4098-A288-42AB1FA90B9D}"/>
              </a:ext>
            </a:extLst>
          </p:cNvPr>
          <p:cNvSpPr txBox="1"/>
          <p:nvPr/>
        </p:nvSpPr>
        <p:spPr>
          <a:xfrm>
            <a:off x="683568" y="141962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메뉴화면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D2982F-33F0-4B73-88E0-25031833E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059582"/>
            <a:ext cx="1872208" cy="38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3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10872E-8E24-43AF-A80A-06FA872FDAF6}"/>
              </a:ext>
            </a:extLst>
          </p:cNvPr>
          <p:cNvSpPr/>
          <p:nvPr/>
        </p:nvSpPr>
        <p:spPr>
          <a:xfrm>
            <a:off x="513162" y="1188888"/>
            <a:ext cx="17876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가이드라인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CEA4475-E473-430F-93D8-C6347CEF6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98" y="1050910"/>
            <a:ext cx="1799560" cy="369909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5217B0E-D08E-4E6A-8236-1CBE3D67D1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98" y="1055322"/>
            <a:ext cx="1799560" cy="3699096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BDE7A89-4512-4D40-94F4-7152FC5337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98" y="1055322"/>
            <a:ext cx="1799560" cy="369909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1D0E340B-3C9E-4C8F-A5E1-543BEC52AF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58" y="1050910"/>
            <a:ext cx="1819440" cy="3739961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E4E9B97-71FA-44D8-A794-6E78AEE791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94" y="1055322"/>
            <a:ext cx="1811034" cy="3722681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FBDD692F-2DE7-48FC-A2D2-03E1D632B7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059582"/>
            <a:ext cx="1819441" cy="373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37E0AE-4FD3-48E1-A534-7E60243D2310}"/>
              </a:ext>
            </a:extLst>
          </p:cNvPr>
          <p:cNvSpPr/>
          <p:nvPr/>
        </p:nvSpPr>
        <p:spPr>
          <a:xfrm>
            <a:off x="203354" y="1156058"/>
            <a:ext cx="315022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1</a:t>
            </a:r>
            <a:r>
              <a:rPr lang="ko-KR" altLang="en-US" sz="2500" dirty="0">
                <a:solidFill>
                  <a:schemeClr val="bg1"/>
                </a:solidFill>
              </a:rPr>
              <a:t>세트 횟수 </a:t>
            </a:r>
            <a:r>
              <a:rPr lang="en-US" altLang="ko-KR" sz="2500" dirty="0">
                <a:solidFill>
                  <a:schemeClr val="bg1"/>
                </a:solidFill>
              </a:rPr>
              <a:t>&amp;</a:t>
            </a:r>
            <a:br>
              <a:rPr lang="en-US" altLang="ko-KR" sz="2500" dirty="0">
                <a:solidFill>
                  <a:schemeClr val="bg1"/>
                </a:solidFill>
              </a:rPr>
            </a:br>
            <a:r>
              <a:rPr lang="en-US" altLang="ko-KR" sz="2500" dirty="0">
                <a:solidFill>
                  <a:schemeClr val="bg1"/>
                </a:solidFill>
              </a:rPr>
              <a:t>1</a:t>
            </a:r>
            <a:r>
              <a:rPr lang="ko-KR" altLang="en-US" sz="2500" dirty="0">
                <a:solidFill>
                  <a:schemeClr val="bg1"/>
                </a:solidFill>
              </a:rPr>
              <a:t>회당 시간간격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12744B-5F24-4F1E-9DBA-5D76198E4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987574"/>
            <a:ext cx="1939836" cy="398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8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4AE20B-52F2-445D-9881-4328C00A423C}"/>
              </a:ext>
            </a:extLst>
          </p:cNvPr>
          <p:cNvSpPr/>
          <p:nvPr/>
        </p:nvSpPr>
        <p:spPr>
          <a:xfrm>
            <a:off x="251520" y="1203598"/>
            <a:ext cx="222048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블루투스 연결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&amp; </a:t>
            </a:r>
            <a:r>
              <a:rPr lang="ko-KR" altLang="en-US" sz="2500" dirty="0">
                <a:solidFill>
                  <a:schemeClr val="bg1"/>
                </a:solidFill>
              </a:rPr>
              <a:t>측정 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4ADA6F-095B-4BE1-BBFB-B4A6A50DB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87574"/>
            <a:ext cx="1916709" cy="3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0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0C31CA-662D-4932-BB99-15A6C8391E34}"/>
              </a:ext>
            </a:extLst>
          </p:cNvPr>
          <p:cNvSpPr/>
          <p:nvPr/>
        </p:nvSpPr>
        <p:spPr>
          <a:xfrm>
            <a:off x="251520" y="1156058"/>
            <a:ext cx="233269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분석 후 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36CB04-431B-44CC-9B7E-F358ED37E2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79662"/>
            <a:ext cx="5904656" cy="28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4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D1DAA3-F0E7-48C4-9963-D20E20EBCF25}"/>
              </a:ext>
            </a:extLst>
          </p:cNvPr>
          <p:cNvSpPr/>
          <p:nvPr/>
        </p:nvSpPr>
        <p:spPr>
          <a:xfrm>
            <a:off x="251520" y="1275606"/>
            <a:ext cx="22204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운동결과 조회</a:t>
            </a: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5F9E03C9-B960-4F45-B9C1-62F831F5D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125144"/>
            <a:ext cx="1811616" cy="3723878"/>
          </a:xfrm>
          <a:prstGeom prst="rect">
            <a:avLst/>
          </a:prstGeom>
        </p:spPr>
      </p:pic>
      <p:pic>
        <p:nvPicPr>
          <p:cNvPr id="10" name="그림 9" descr="의류이(가) 표시된 사진&#10;&#10;자동 생성된 설명">
            <a:extLst>
              <a:ext uri="{FF2B5EF4-FFF2-40B4-BE49-F238E27FC236}">
                <a16:creationId xmlns:a16="http://schemas.microsoft.com/office/drawing/2014/main" id="{8B812514-6013-43EC-BE3D-3B0EA3FFA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74" y="1125144"/>
            <a:ext cx="1811616" cy="37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2B5C8-A7A3-40C7-9952-9371CCF61136}"/>
              </a:ext>
            </a:extLst>
          </p:cNvPr>
          <p:cNvSpPr txBox="1"/>
          <p:nvPr/>
        </p:nvSpPr>
        <p:spPr>
          <a:xfrm>
            <a:off x="2562475" y="2156251"/>
            <a:ext cx="4019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C22B"/>
                </a:solidFill>
                <a:latin typeface="+mj-ea"/>
                <a:ea typeface="+mj-ea"/>
              </a:rPr>
              <a:t>3.</a:t>
            </a:r>
            <a:r>
              <a:rPr lang="ko-KR" altLang="en-US" sz="4800" dirty="0">
                <a:latin typeface="+mj-ea"/>
                <a:ea typeface="+mj-ea"/>
              </a:rPr>
              <a:t>실측 데이터</a:t>
            </a:r>
          </a:p>
        </p:txBody>
      </p:sp>
    </p:spTree>
    <p:extLst>
      <p:ext uri="{BB962C8B-B14F-4D97-AF65-F5344CB8AC3E}">
        <p14:creationId xmlns:p14="http://schemas.microsoft.com/office/powerpoint/2010/main" val="141138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2379CD-C216-44AE-B1FC-9B1936F4B4F4}"/>
              </a:ext>
            </a:extLst>
          </p:cNvPr>
          <p:cNvSpPr txBox="1"/>
          <p:nvPr/>
        </p:nvSpPr>
        <p:spPr>
          <a:xfrm>
            <a:off x="827584" y="33950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3. </a:t>
            </a:r>
            <a:r>
              <a:rPr lang="ko-KR" altLang="en-US" sz="2500" dirty="0">
                <a:latin typeface="+mj-ea"/>
                <a:ea typeface="+mj-ea"/>
              </a:rPr>
              <a:t>실측 데이터 </a:t>
            </a:r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팔 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359AFA-DE87-4DC3-B5ED-8CFC9CB2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052991"/>
            <a:ext cx="5711989" cy="375100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4034A8-EBB1-424C-A23F-8B14F0EDE702}"/>
              </a:ext>
            </a:extLst>
          </p:cNvPr>
          <p:cNvCxnSpPr/>
          <p:nvPr/>
        </p:nvCxnSpPr>
        <p:spPr>
          <a:xfrm>
            <a:off x="3707904" y="2931790"/>
            <a:ext cx="460851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0DEB16E0-0637-4A71-9D25-0DE7D4DF25A0}"/>
              </a:ext>
            </a:extLst>
          </p:cNvPr>
          <p:cNvSpPr/>
          <p:nvPr/>
        </p:nvSpPr>
        <p:spPr>
          <a:xfrm>
            <a:off x="5652120" y="2391730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F2551B-64EC-453C-BDF4-582F808DFE1E}"/>
              </a:ext>
            </a:extLst>
          </p:cNvPr>
          <p:cNvSpPr/>
          <p:nvPr/>
        </p:nvSpPr>
        <p:spPr>
          <a:xfrm>
            <a:off x="6516216" y="188767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F105EE-8498-4B2D-846E-414A78B80C2A}"/>
              </a:ext>
            </a:extLst>
          </p:cNvPr>
          <p:cNvSpPr/>
          <p:nvPr/>
        </p:nvSpPr>
        <p:spPr>
          <a:xfrm>
            <a:off x="6948264" y="1854923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A8CC42E-F9FB-481A-9CC7-E5255CC73481}"/>
              </a:ext>
            </a:extLst>
          </p:cNvPr>
          <p:cNvSpPr/>
          <p:nvPr/>
        </p:nvSpPr>
        <p:spPr>
          <a:xfrm>
            <a:off x="7740352" y="1452331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60290A-C3B4-46D5-BAD1-56499E7347C4}"/>
              </a:ext>
            </a:extLst>
          </p:cNvPr>
          <p:cNvSpPr/>
          <p:nvPr/>
        </p:nvSpPr>
        <p:spPr>
          <a:xfrm>
            <a:off x="7281694" y="2246209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0B46A-3DE5-445B-9EA4-0A3D7D77CE31}"/>
              </a:ext>
            </a:extLst>
          </p:cNvPr>
          <p:cNvSpPr txBox="1"/>
          <p:nvPr/>
        </p:nvSpPr>
        <p:spPr>
          <a:xfrm>
            <a:off x="308653" y="1563638"/>
            <a:ext cx="249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횟수 </a:t>
            </a:r>
            <a:r>
              <a:rPr lang="en-US" altLang="ko-KR" sz="2400" dirty="0">
                <a:solidFill>
                  <a:schemeClr val="bg1"/>
                </a:solidFill>
              </a:rPr>
              <a:t>: 10</a:t>
            </a:r>
            <a:r>
              <a:rPr lang="ko-KR" altLang="en-US" sz="2400" dirty="0">
                <a:solidFill>
                  <a:schemeClr val="bg1"/>
                </a:solidFill>
              </a:rPr>
              <a:t>회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회 간격 </a:t>
            </a:r>
            <a:r>
              <a:rPr lang="en-US" altLang="ko-KR" sz="2400" dirty="0">
                <a:solidFill>
                  <a:schemeClr val="bg1"/>
                </a:solidFill>
              </a:rPr>
              <a:t>: 1.5</a:t>
            </a:r>
            <a:r>
              <a:rPr lang="ko-KR" altLang="en-US" sz="2400" dirty="0">
                <a:solidFill>
                  <a:schemeClr val="bg1"/>
                </a:solidFill>
              </a:rPr>
              <a:t>초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유효횟수 </a:t>
            </a:r>
            <a:r>
              <a:rPr lang="en-US" altLang="ko-KR" sz="2400" dirty="0">
                <a:solidFill>
                  <a:schemeClr val="bg1"/>
                </a:solidFill>
              </a:rPr>
              <a:t>: 5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점수 </a:t>
            </a:r>
            <a:r>
              <a:rPr lang="en-US" altLang="ko-KR" sz="2400" dirty="0">
                <a:solidFill>
                  <a:schemeClr val="bg1"/>
                </a:solidFill>
              </a:rPr>
              <a:t>: 1.129</a:t>
            </a:r>
          </a:p>
        </p:txBody>
      </p:sp>
    </p:spTree>
    <p:extLst>
      <p:ext uri="{BB962C8B-B14F-4D97-AF65-F5344CB8AC3E}">
        <p14:creationId xmlns:p14="http://schemas.microsoft.com/office/powerpoint/2010/main" val="2254248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F05543-98A7-421E-994B-2A45368D5B4A}"/>
              </a:ext>
            </a:extLst>
          </p:cNvPr>
          <p:cNvSpPr txBox="1"/>
          <p:nvPr/>
        </p:nvSpPr>
        <p:spPr>
          <a:xfrm>
            <a:off x="827584" y="339502"/>
            <a:ext cx="46805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3. </a:t>
            </a:r>
            <a:r>
              <a:rPr lang="ko-KR" altLang="en-US" sz="2500" dirty="0">
                <a:latin typeface="+mj-ea"/>
                <a:ea typeface="+mj-ea"/>
              </a:rPr>
              <a:t>실측 데이터 </a:t>
            </a:r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턱걸이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AAB21-2249-4B02-950C-427B2A8F6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84" y="1027133"/>
            <a:ext cx="5620534" cy="372479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D578B74-EBFC-4E45-B771-CFCB81C2D120}"/>
              </a:ext>
            </a:extLst>
          </p:cNvPr>
          <p:cNvCxnSpPr>
            <a:cxnSpLocks/>
          </p:cNvCxnSpPr>
          <p:nvPr/>
        </p:nvCxnSpPr>
        <p:spPr>
          <a:xfrm>
            <a:off x="3797004" y="2067694"/>
            <a:ext cx="439248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C8E6670-EE8B-4C11-868D-ABB98BB89765}"/>
              </a:ext>
            </a:extLst>
          </p:cNvPr>
          <p:cNvSpPr/>
          <p:nvPr/>
        </p:nvSpPr>
        <p:spPr>
          <a:xfrm>
            <a:off x="3894650" y="127560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402CE06-E2F8-4E6D-9C4C-3E2F65CC996F}"/>
              </a:ext>
            </a:extLst>
          </p:cNvPr>
          <p:cNvSpPr/>
          <p:nvPr/>
        </p:nvSpPr>
        <p:spPr>
          <a:xfrm>
            <a:off x="6060595" y="127283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C82668-4ABA-4F2C-B945-D0651C1E496F}"/>
              </a:ext>
            </a:extLst>
          </p:cNvPr>
          <p:cNvSpPr/>
          <p:nvPr/>
        </p:nvSpPr>
        <p:spPr>
          <a:xfrm>
            <a:off x="6804248" y="127283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C093E-0814-43A5-8AAE-A6A3916774D1}"/>
              </a:ext>
            </a:extLst>
          </p:cNvPr>
          <p:cNvSpPr txBox="1"/>
          <p:nvPr/>
        </p:nvSpPr>
        <p:spPr>
          <a:xfrm>
            <a:off x="308653" y="1563638"/>
            <a:ext cx="249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횟수 </a:t>
            </a:r>
            <a:r>
              <a:rPr lang="en-US" altLang="ko-KR" sz="2400" dirty="0">
                <a:solidFill>
                  <a:schemeClr val="bg1"/>
                </a:solidFill>
              </a:rPr>
              <a:t>: 5</a:t>
            </a:r>
            <a:r>
              <a:rPr lang="ko-KR" altLang="en-US" sz="2400" dirty="0">
                <a:solidFill>
                  <a:schemeClr val="bg1"/>
                </a:solidFill>
              </a:rPr>
              <a:t>회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회 간격 </a:t>
            </a:r>
            <a:r>
              <a:rPr lang="en-US" altLang="ko-KR" sz="2400" dirty="0">
                <a:solidFill>
                  <a:schemeClr val="bg1"/>
                </a:solidFill>
              </a:rPr>
              <a:t>: 4</a:t>
            </a:r>
            <a:r>
              <a:rPr lang="ko-KR" altLang="en-US" sz="2400" dirty="0">
                <a:solidFill>
                  <a:schemeClr val="bg1"/>
                </a:solidFill>
              </a:rPr>
              <a:t>초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유효횟수 </a:t>
            </a:r>
            <a:r>
              <a:rPr lang="en-US" altLang="ko-KR" sz="2400" dirty="0">
                <a:solidFill>
                  <a:schemeClr val="bg1"/>
                </a:solidFill>
              </a:rPr>
              <a:t>: 3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점수 </a:t>
            </a:r>
            <a:r>
              <a:rPr lang="en-US" altLang="ko-KR" sz="2400" dirty="0">
                <a:solidFill>
                  <a:schemeClr val="bg1"/>
                </a:solidFill>
              </a:rPr>
              <a:t>: 1.931</a:t>
            </a:r>
          </a:p>
        </p:txBody>
      </p:sp>
    </p:spTree>
    <p:extLst>
      <p:ext uri="{BB962C8B-B14F-4D97-AF65-F5344CB8AC3E}">
        <p14:creationId xmlns:p14="http://schemas.microsoft.com/office/powerpoint/2010/main" val="247461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0309D4-C510-4968-BDE0-C1130459CC9A}"/>
              </a:ext>
            </a:extLst>
          </p:cNvPr>
          <p:cNvSpPr txBox="1"/>
          <p:nvPr/>
        </p:nvSpPr>
        <p:spPr>
          <a:xfrm>
            <a:off x="827583" y="339502"/>
            <a:ext cx="40417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3. </a:t>
            </a:r>
            <a:r>
              <a:rPr lang="ko-KR" altLang="en-US" sz="2500" dirty="0">
                <a:latin typeface="+mj-ea"/>
                <a:ea typeface="+mj-ea"/>
              </a:rPr>
              <a:t>실측 데이터 </a:t>
            </a:r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 err="1">
                <a:latin typeface="+mj-ea"/>
                <a:ea typeface="+mj-ea"/>
              </a:rPr>
              <a:t>딥스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6F8D4-5AC0-43D2-85A3-F7514C37A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984265"/>
            <a:ext cx="5696745" cy="381053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CAA678-70C4-49B4-BF48-DC77B49088AE}"/>
              </a:ext>
            </a:extLst>
          </p:cNvPr>
          <p:cNvCxnSpPr>
            <a:cxnSpLocks/>
          </p:cNvCxnSpPr>
          <p:nvPr/>
        </p:nvCxnSpPr>
        <p:spPr>
          <a:xfrm>
            <a:off x="3678626" y="1995686"/>
            <a:ext cx="439248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D3E4A95-1154-4EBC-A683-FF77F9E1D74B}"/>
              </a:ext>
            </a:extLst>
          </p:cNvPr>
          <p:cNvSpPr/>
          <p:nvPr/>
        </p:nvSpPr>
        <p:spPr>
          <a:xfrm>
            <a:off x="3677341" y="1321976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64FA02-9057-4807-A200-2DE35102D87D}"/>
              </a:ext>
            </a:extLst>
          </p:cNvPr>
          <p:cNvSpPr/>
          <p:nvPr/>
        </p:nvSpPr>
        <p:spPr>
          <a:xfrm>
            <a:off x="4092297" y="1321976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29AEC8F-4266-422C-AACA-B23DFAD695C7}"/>
              </a:ext>
            </a:extLst>
          </p:cNvPr>
          <p:cNvSpPr/>
          <p:nvPr/>
        </p:nvSpPr>
        <p:spPr>
          <a:xfrm>
            <a:off x="4474187" y="1321976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3EA2C8F-8C72-4AF9-AC96-43A8AEA3437C}"/>
              </a:ext>
            </a:extLst>
          </p:cNvPr>
          <p:cNvSpPr/>
          <p:nvPr/>
        </p:nvSpPr>
        <p:spPr>
          <a:xfrm>
            <a:off x="4869381" y="1321976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C72FE69-BD3E-4C07-B43E-817662456465}"/>
              </a:ext>
            </a:extLst>
          </p:cNvPr>
          <p:cNvSpPr/>
          <p:nvPr/>
        </p:nvSpPr>
        <p:spPr>
          <a:xfrm>
            <a:off x="5263826" y="1334967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F8C7B44-ECB6-4416-AD85-3522033D9CFB}"/>
              </a:ext>
            </a:extLst>
          </p:cNvPr>
          <p:cNvSpPr/>
          <p:nvPr/>
        </p:nvSpPr>
        <p:spPr>
          <a:xfrm>
            <a:off x="5643371" y="1334967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AD9950-F81E-43A3-8ACE-A686A95FC6A7}"/>
              </a:ext>
            </a:extLst>
          </p:cNvPr>
          <p:cNvSpPr/>
          <p:nvPr/>
        </p:nvSpPr>
        <p:spPr>
          <a:xfrm>
            <a:off x="6562383" y="1321976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79F5B9-2EFC-433B-8747-640C82E5ED5C}"/>
              </a:ext>
            </a:extLst>
          </p:cNvPr>
          <p:cNvSpPr/>
          <p:nvPr/>
        </p:nvSpPr>
        <p:spPr>
          <a:xfrm>
            <a:off x="7089310" y="1304559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702176-FA46-46A9-A5AA-025BD05E4D59}"/>
              </a:ext>
            </a:extLst>
          </p:cNvPr>
          <p:cNvSpPr/>
          <p:nvPr/>
        </p:nvSpPr>
        <p:spPr>
          <a:xfrm>
            <a:off x="7426682" y="1304559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78905F-9FCB-44DC-B4F4-4F93DC583F1E}"/>
              </a:ext>
            </a:extLst>
          </p:cNvPr>
          <p:cNvSpPr txBox="1"/>
          <p:nvPr/>
        </p:nvSpPr>
        <p:spPr>
          <a:xfrm>
            <a:off x="308653" y="1563638"/>
            <a:ext cx="249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횟수 </a:t>
            </a:r>
            <a:r>
              <a:rPr lang="en-US" altLang="ko-KR" sz="2400" dirty="0">
                <a:solidFill>
                  <a:schemeClr val="bg1"/>
                </a:solidFill>
              </a:rPr>
              <a:t>: 10</a:t>
            </a:r>
            <a:r>
              <a:rPr lang="ko-KR" altLang="en-US" sz="2400" dirty="0">
                <a:solidFill>
                  <a:schemeClr val="bg1"/>
                </a:solidFill>
              </a:rPr>
              <a:t>회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회 간격 </a:t>
            </a:r>
            <a:r>
              <a:rPr lang="en-US" altLang="ko-KR" sz="2400" dirty="0">
                <a:solidFill>
                  <a:schemeClr val="bg1"/>
                </a:solidFill>
              </a:rPr>
              <a:t>: 3.5</a:t>
            </a:r>
            <a:r>
              <a:rPr lang="ko-KR" altLang="en-US" sz="2400" dirty="0">
                <a:solidFill>
                  <a:schemeClr val="bg1"/>
                </a:solidFill>
              </a:rPr>
              <a:t>초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유효횟수 </a:t>
            </a:r>
            <a:r>
              <a:rPr lang="en-US" altLang="ko-KR" sz="2400" dirty="0">
                <a:solidFill>
                  <a:schemeClr val="bg1"/>
                </a:solidFill>
              </a:rPr>
              <a:t>: 9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점수 </a:t>
            </a:r>
            <a:r>
              <a:rPr lang="en-US" altLang="ko-KR" sz="2400" dirty="0">
                <a:solidFill>
                  <a:schemeClr val="bg1"/>
                </a:solidFill>
              </a:rPr>
              <a:t>: 3.219</a:t>
            </a:r>
          </a:p>
        </p:txBody>
      </p:sp>
    </p:spTree>
    <p:extLst>
      <p:ext uri="{BB962C8B-B14F-4D97-AF65-F5344CB8AC3E}">
        <p14:creationId xmlns:p14="http://schemas.microsoft.com/office/powerpoint/2010/main" val="428873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67717" y="1188358"/>
            <a:ext cx="10695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>
                <a:latin typeface="+mj-ea"/>
                <a:ea typeface="+mj-ea"/>
              </a:rPr>
              <a:t>Index</a:t>
            </a:r>
            <a:endParaRPr lang="ko-KR" altLang="en-US" sz="2200" spc="300" dirty="0">
              <a:latin typeface="+mj-ea"/>
              <a:ea typeface="+mj-ea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900096" y="1693940"/>
            <a:ext cx="1343808" cy="0"/>
          </a:xfrm>
          <a:prstGeom prst="line">
            <a:avLst/>
          </a:prstGeom>
          <a:ln w="12700" cap="rnd">
            <a:solidFill>
              <a:srgbClr val="281A16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1C647D-C8B6-4D21-8FCD-CEA8CDA002EA}"/>
              </a:ext>
            </a:extLst>
          </p:cNvPr>
          <p:cNvSpPr txBox="1"/>
          <p:nvPr/>
        </p:nvSpPr>
        <p:spPr>
          <a:xfrm>
            <a:off x="3059832" y="176548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1.	</a:t>
            </a:r>
            <a:r>
              <a:rPr lang="ko-KR" altLang="en-US" dirty="0">
                <a:latin typeface="+mn-ea"/>
              </a:rPr>
              <a:t>작품 개요 및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9348C-9860-4E90-B067-8FACC863B88C}"/>
              </a:ext>
            </a:extLst>
          </p:cNvPr>
          <p:cNvSpPr txBox="1"/>
          <p:nvPr/>
        </p:nvSpPr>
        <p:spPr>
          <a:xfrm>
            <a:off x="3059832" y="2312269"/>
            <a:ext cx="240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2.	</a:t>
            </a:r>
            <a:r>
              <a:rPr lang="ko-KR" altLang="en-US" dirty="0">
                <a:latin typeface="+mn-ea"/>
              </a:rPr>
              <a:t>작품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B0E1A-4142-4764-9E08-D4BB8FEFF58F}"/>
              </a:ext>
            </a:extLst>
          </p:cNvPr>
          <p:cNvSpPr txBox="1"/>
          <p:nvPr/>
        </p:nvSpPr>
        <p:spPr>
          <a:xfrm>
            <a:off x="3059832" y="3355607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	</a:t>
            </a:r>
            <a:r>
              <a:rPr lang="ko-KR" altLang="en-US" dirty="0">
                <a:latin typeface="+mn-ea"/>
              </a:rPr>
              <a:t>기대효과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899BF-B329-439E-A71C-BD5E4CB3F38C}"/>
              </a:ext>
            </a:extLst>
          </p:cNvPr>
          <p:cNvSpPr txBox="1"/>
          <p:nvPr/>
        </p:nvSpPr>
        <p:spPr>
          <a:xfrm>
            <a:off x="3059832" y="2855971"/>
            <a:ext cx="240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3.	</a:t>
            </a:r>
            <a:r>
              <a:rPr lang="ko-KR" altLang="en-US" dirty="0">
                <a:latin typeface="+mn-ea"/>
              </a:rPr>
              <a:t>실측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D2FD0E-C21F-4C48-BD2E-3852A843B42D}"/>
              </a:ext>
            </a:extLst>
          </p:cNvPr>
          <p:cNvSpPr txBox="1"/>
          <p:nvPr/>
        </p:nvSpPr>
        <p:spPr>
          <a:xfrm>
            <a:off x="3059832" y="385524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	</a:t>
            </a:r>
            <a:r>
              <a:rPr lang="ko-KR" altLang="en-US" dirty="0">
                <a:latin typeface="+mn-ea"/>
              </a:rPr>
              <a:t>한계점 및 보완점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0FEA2E-06EA-4ED9-A1C0-6F2945EB9AC4}"/>
              </a:ext>
            </a:extLst>
          </p:cNvPr>
          <p:cNvSpPr txBox="1"/>
          <p:nvPr/>
        </p:nvSpPr>
        <p:spPr>
          <a:xfrm>
            <a:off x="3059832" y="4354879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6.	</a:t>
            </a:r>
            <a:r>
              <a:rPr lang="ko-KR" altLang="en-US" dirty="0">
                <a:latin typeface="+mn-ea"/>
              </a:rPr>
              <a:t>시연 동영상</a:t>
            </a:r>
          </a:p>
        </p:txBody>
      </p:sp>
    </p:spTree>
    <p:extLst>
      <p:ext uri="{BB962C8B-B14F-4D97-AF65-F5344CB8AC3E}">
        <p14:creationId xmlns:p14="http://schemas.microsoft.com/office/powerpoint/2010/main" val="3137545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5758E2-0C8F-44B5-8DBC-A03F3C36AB7D}"/>
              </a:ext>
            </a:extLst>
          </p:cNvPr>
          <p:cNvSpPr txBox="1"/>
          <p:nvPr/>
        </p:nvSpPr>
        <p:spPr>
          <a:xfrm>
            <a:off x="827584" y="339502"/>
            <a:ext cx="4320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3. </a:t>
            </a:r>
            <a:r>
              <a:rPr lang="ko-KR" altLang="en-US" sz="2500" dirty="0">
                <a:latin typeface="+mj-ea"/>
                <a:ea typeface="+mj-ea"/>
              </a:rPr>
              <a:t>실측 데이터 </a:t>
            </a:r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 err="1">
                <a:latin typeface="+mj-ea"/>
                <a:ea typeface="+mj-ea"/>
              </a:rPr>
              <a:t>푸쉬</a:t>
            </a:r>
            <a:r>
              <a:rPr lang="ko-KR" altLang="en-US" sz="2500" dirty="0">
                <a:latin typeface="+mj-ea"/>
                <a:ea typeface="+mj-ea"/>
              </a:rPr>
              <a:t> 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4D29A6-76FD-49EA-AFE4-855220299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022370"/>
            <a:ext cx="5696745" cy="373432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DFCAD4A-5580-497C-8049-1D9CF0139AD2}"/>
              </a:ext>
            </a:extLst>
          </p:cNvPr>
          <p:cNvCxnSpPr>
            <a:cxnSpLocks/>
          </p:cNvCxnSpPr>
          <p:nvPr/>
        </p:nvCxnSpPr>
        <p:spPr>
          <a:xfrm>
            <a:off x="3704264" y="2033510"/>
            <a:ext cx="439248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CAF76BC-086B-4590-98FA-C22B22277826}"/>
              </a:ext>
            </a:extLst>
          </p:cNvPr>
          <p:cNvSpPr/>
          <p:nvPr/>
        </p:nvSpPr>
        <p:spPr>
          <a:xfrm>
            <a:off x="3817736" y="1304884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69F813B-9BE0-4C02-B108-94D3026E0ED0}"/>
              </a:ext>
            </a:extLst>
          </p:cNvPr>
          <p:cNvSpPr/>
          <p:nvPr/>
        </p:nvSpPr>
        <p:spPr>
          <a:xfrm>
            <a:off x="4165590" y="1304883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BFA81D-0E26-4476-91CC-F0B05533E277}"/>
              </a:ext>
            </a:extLst>
          </p:cNvPr>
          <p:cNvSpPr/>
          <p:nvPr/>
        </p:nvSpPr>
        <p:spPr>
          <a:xfrm>
            <a:off x="4508538" y="1304882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D4C93E-775D-4B8D-AA9F-3CF3B0099C6D}"/>
              </a:ext>
            </a:extLst>
          </p:cNvPr>
          <p:cNvSpPr/>
          <p:nvPr/>
        </p:nvSpPr>
        <p:spPr>
          <a:xfrm>
            <a:off x="4860032" y="1304881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96FBF7-D2D1-457E-9FA5-D13570107A37}"/>
              </a:ext>
            </a:extLst>
          </p:cNvPr>
          <p:cNvSpPr/>
          <p:nvPr/>
        </p:nvSpPr>
        <p:spPr>
          <a:xfrm>
            <a:off x="5242070" y="1304880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1E94F1-310A-44CD-9732-9CDBC60161A6}"/>
              </a:ext>
            </a:extLst>
          </p:cNvPr>
          <p:cNvSpPr/>
          <p:nvPr/>
        </p:nvSpPr>
        <p:spPr>
          <a:xfrm>
            <a:off x="5598470" y="1304879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A38F88-A01E-45F8-8767-CE5C8DA09854}"/>
              </a:ext>
            </a:extLst>
          </p:cNvPr>
          <p:cNvSpPr/>
          <p:nvPr/>
        </p:nvSpPr>
        <p:spPr>
          <a:xfrm>
            <a:off x="6006677" y="1304878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6121D84-05A9-41B5-B000-6414483C2872}"/>
              </a:ext>
            </a:extLst>
          </p:cNvPr>
          <p:cNvSpPr/>
          <p:nvPr/>
        </p:nvSpPr>
        <p:spPr>
          <a:xfrm>
            <a:off x="6396480" y="1304877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F1BDBEF-53A1-481D-A2B3-37677EB76E1A}"/>
              </a:ext>
            </a:extLst>
          </p:cNvPr>
          <p:cNvSpPr/>
          <p:nvPr/>
        </p:nvSpPr>
        <p:spPr>
          <a:xfrm>
            <a:off x="6836589" y="1304876"/>
            <a:ext cx="288032" cy="322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E845DD-56BB-438B-A42D-1D9C7DE777CE}"/>
              </a:ext>
            </a:extLst>
          </p:cNvPr>
          <p:cNvSpPr txBox="1"/>
          <p:nvPr/>
        </p:nvSpPr>
        <p:spPr>
          <a:xfrm>
            <a:off x="308653" y="1563638"/>
            <a:ext cx="249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횟수 </a:t>
            </a:r>
            <a:r>
              <a:rPr lang="en-US" altLang="ko-KR" sz="2400" dirty="0">
                <a:solidFill>
                  <a:schemeClr val="bg1"/>
                </a:solidFill>
              </a:rPr>
              <a:t>: 10</a:t>
            </a:r>
            <a:r>
              <a:rPr lang="ko-KR" altLang="en-US" sz="2400" dirty="0">
                <a:solidFill>
                  <a:schemeClr val="bg1"/>
                </a:solidFill>
              </a:rPr>
              <a:t>회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r>
              <a:rPr lang="ko-KR" altLang="en-US" sz="2400" dirty="0">
                <a:solidFill>
                  <a:schemeClr val="bg1"/>
                </a:solidFill>
              </a:rPr>
              <a:t>회 간격 </a:t>
            </a:r>
            <a:r>
              <a:rPr lang="en-US" altLang="ko-KR" sz="2400" dirty="0">
                <a:solidFill>
                  <a:schemeClr val="bg1"/>
                </a:solidFill>
              </a:rPr>
              <a:t>: 3.5</a:t>
            </a:r>
            <a:r>
              <a:rPr lang="ko-KR" altLang="en-US" sz="2400" dirty="0">
                <a:solidFill>
                  <a:schemeClr val="bg1"/>
                </a:solidFill>
              </a:rPr>
              <a:t>초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유효횟수 </a:t>
            </a:r>
            <a:r>
              <a:rPr lang="en-US" altLang="ko-KR" sz="2400" dirty="0">
                <a:solidFill>
                  <a:schemeClr val="bg1"/>
                </a:solidFill>
              </a:rPr>
              <a:t>: 9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점수 </a:t>
            </a:r>
            <a:r>
              <a:rPr lang="en-US" altLang="ko-KR" sz="2400" dirty="0">
                <a:solidFill>
                  <a:schemeClr val="bg1"/>
                </a:solidFill>
              </a:rPr>
              <a:t>: 3.214</a:t>
            </a:r>
          </a:p>
        </p:txBody>
      </p:sp>
    </p:spTree>
    <p:extLst>
      <p:ext uri="{BB962C8B-B14F-4D97-AF65-F5344CB8AC3E}">
        <p14:creationId xmlns:p14="http://schemas.microsoft.com/office/powerpoint/2010/main" val="393405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D35E4-73C5-4DE9-90BB-9CADCBE27EB6}"/>
              </a:ext>
            </a:extLst>
          </p:cNvPr>
          <p:cNvSpPr txBox="1"/>
          <p:nvPr/>
        </p:nvSpPr>
        <p:spPr>
          <a:xfrm>
            <a:off x="2591780" y="2355726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C22B"/>
                </a:solidFill>
                <a:latin typeface="+mj-ea"/>
                <a:ea typeface="+mj-ea"/>
              </a:rPr>
              <a:t>4.  </a:t>
            </a:r>
            <a:r>
              <a:rPr lang="ko-KR" altLang="en-US" sz="4800" dirty="0">
                <a:latin typeface="+mj-ea"/>
                <a:ea typeface="+mj-ea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334152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E7583-57D3-43F9-BFD3-E56A021315F7}"/>
              </a:ext>
            </a:extLst>
          </p:cNvPr>
          <p:cNvSpPr txBox="1"/>
          <p:nvPr/>
        </p:nvSpPr>
        <p:spPr>
          <a:xfrm>
            <a:off x="827584" y="339502"/>
            <a:ext cx="648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4. </a:t>
            </a:r>
            <a:r>
              <a:rPr lang="ko-KR" altLang="en-US" sz="2500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7BD165-28B8-410F-A9F1-9B3C4AC858C8}"/>
              </a:ext>
            </a:extLst>
          </p:cNvPr>
          <p:cNvSpPr/>
          <p:nvPr/>
        </p:nvSpPr>
        <p:spPr>
          <a:xfrm>
            <a:off x="827584" y="1563638"/>
            <a:ext cx="7560840" cy="2880320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그래프와 수치적으로 해석가능한 데이터 제공</a:t>
            </a:r>
            <a:br>
              <a:rPr lang="en-US" altLang="ko-KR" sz="2500" dirty="0"/>
            </a:b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사용자 스스로 운동 자세 교정 가능</a:t>
            </a: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장기간 운동 지속 시 변화추이 비교 가능</a:t>
            </a:r>
          </a:p>
        </p:txBody>
      </p:sp>
    </p:spTree>
    <p:extLst>
      <p:ext uri="{BB962C8B-B14F-4D97-AF65-F5344CB8AC3E}">
        <p14:creationId xmlns:p14="http://schemas.microsoft.com/office/powerpoint/2010/main" val="174960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D35E4-73C5-4DE9-90BB-9CADCBE27EB6}"/>
              </a:ext>
            </a:extLst>
          </p:cNvPr>
          <p:cNvSpPr txBox="1"/>
          <p:nvPr/>
        </p:nvSpPr>
        <p:spPr>
          <a:xfrm>
            <a:off x="1421650" y="2283718"/>
            <a:ext cx="63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C22B"/>
                </a:solidFill>
                <a:latin typeface="+mj-ea"/>
                <a:ea typeface="+mj-ea"/>
              </a:rPr>
              <a:t>5.  </a:t>
            </a:r>
            <a:r>
              <a:rPr lang="ko-KR" altLang="en-US" sz="4800" dirty="0">
                <a:latin typeface="+mj-ea"/>
                <a:ea typeface="+mj-ea"/>
              </a:rPr>
              <a:t>한계점 및 보완점</a:t>
            </a:r>
          </a:p>
        </p:txBody>
      </p:sp>
    </p:spTree>
    <p:extLst>
      <p:ext uri="{BB962C8B-B14F-4D97-AF65-F5344CB8AC3E}">
        <p14:creationId xmlns:p14="http://schemas.microsoft.com/office/powerpoint/2010/main" val="33070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E7583-57D3-43F9-BFD3-E56A021315F7}"/>
              </a:ext>
            </a:extLst>
          </p:cNvPr>
          <p:cNvSpPr txBox="1"/>
          <p:nvPr/>
        </p:nvSpPr>
        <p:spPr>
          <a:xfrm>
            <a:off x="827584" y="339502"/>
            <a:ext cx="648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5. </a:t>
            </a:r>
            <a:r>
              <a:rPr lang="ko-KR" altLang="en-US" sz="2500" dirty="0">
                <a:latin typeface="+mj-ea"/>
                <a:ea typeface="+mj-ea"/>
              </a:rPr>
              <a:t>한계점 및 보완점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7BD165-28B8-410F-A9F1-9B3C4AC858C8}"/>
              </a:ext>
            </a:extLst>
          </p:cNvPr>
          <p:cNvSpPr/>
          <p:nvPr/>
        </p:nvSpPr>
        <p:spPr>
          <a:xfrm>
            <a:off x="827584" y="1563638"/>
            <a:ext cx="7560840" cy="2880320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근육 간 비교 불가</a:t>
            </a:r>
            <a:br>
              <a:rPr lang="en-US" altLang="ko-KR" sz="2500" dirty="0"/>
            </a:b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점수산정 방식이 </a:t>
            </a:r>
            <a:endParaRPr lang="en-US" altLang="ko-KR" sz="2500" dirty="0"/>
          </a:p>
          <a:p>
            <a:r>
              <a:rPr lang="ko-KR" altLang="en-US" sz="2500" dirty="0"/>
              <a:t>  모든 운동에 대해 </a:t>
            </a:r>
            <a:endParaRPr lang="en-US" altLang="ko-KR" sz="2500" dirty="0"/>
          </a:p>
          <a:p>
            <a:r>
              <a:rPr lang="en-US" altLang="ko-KR" sz="2500" dirty="0"/>
              <a:t>  </a:t>
            </a:r>
            <a:r>
              <a:rPr lang="ko-KR" altLang="en-US" sz="2500" dirty="0"/>
              <a:t>동일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F38DEDD-34AA-4EFF-833B-1AEA027E37B1}"/>
              </a:ext>
            </a:extLst>
          </p:cNvPr>
          <p:cNvCxnSpPr>
            <a:cxnSpLocks/>
          </p:cNvCxnSpPr>
          <p:nvPr/>
        </p:nvCxnSpPr>
        <p:spPr>
          <a:xfrm>
            <a:off x="4211960" y="2067694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9E7D38-C4B4-4FD6-B1FA-A8441169E32C}"/>
              </a:ext>
            </a:extLst>
          </p:cNvPr>
          <p:cNvSpPr txBox="1"/>
          <p:nvPr/>
        </p:nvSpPr>
        <p:spPr>
          <a:xfrm>
            <a:off x="4769260" y="3003798"/>
            <a:ext cx="316835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각 운동에 대한 더 많은 데이터수집 및 분석 필요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83035-A681-43E1-8960-539D9D9D7A64}"/>
              </a:ext>
            </a:extLst>
          </p:cNvPr>
          <p:cNvSpPr txBox="1"/>
          <p:nvPr/>
        </p:nvSpPr>
        <p:spPr>
          <a:xfrm>
            <a:off x="4769260" y="1578203"/>
            <a:ext cx="316835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센서 추가로 </a:t>
            </a:r>
            <a:r>
              <a:rPr lang="en-US" altLang="ko-KR" sz="2500" dirty="0">
                <a:solidFill>
                  <a:schemeClr val="bg1"/>
                </a:solidFill>
              </a:rPr>
              <a:t>1</a:t>
            </a:r>
            <a:r>
              <a:rPr lang="ko-KR" altLang="en-US" sz="2500" dirty="0">
                <a:solidFill>
                  <a:schemeClr val="bg1"/>
                </a:solidFill>
              </a:rPr>
              <a:t>회운동시 </a:t>
            </a:r>
            <a:r>
              <a:rPr lang="en-US" altLang="ko-KR" sz="2500" dirty="0">
                <a:solidFill>
                  <a:schemeClr val="bg1"/>
                </a:solidFill>
              </a:rPr>
              <a:t>2</a:t>
            </a:r>
            <a:r>
              <a:rPr lang="ko-KR" altLang="en-US" sz="2500" dirty="0">
                <a:solidFill>
                  <a:schemeClr val="bg1"/>
                </a:solidFill>
              </a:rPr>
              <a:t>개의 근육 동시 측정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E1CD9E-CF94-44D0-B84D-FDF0A15E7D77}"/>
              </a:ext>
            </a:extLst>
          </p:cNvPr>
          <p:cNvCxnSpPr>
            <a:cxnSpLocks/>
          </p:cNvCxnSpPr>
          <p:nvPr/>
        </p:nvCxnSpPr>
        <p:spPr>
          <a:xfrm>
            <a:off x="4231537" y="3291830"/>
            <a:ext cx="34046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86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D35E4-73C5-4DE9-90BB-9CADCBE27EB6}"/>
              </a:ext>
            </a:extLst>
          </p:cNvPr>
          <p:cNvSpPr txBox="1"/>
          <p:nvPr/>
        </p:nvSpPr>
        <p:spPr>
          <a:xfrm>
            <a:off x="2267744" y="2283718"/>
            <a:ext cx="63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C22B"/>
                </a:solidFill>
                <a:latin typeface="+mj-ea"/>
                <a:ea typeface="+mj-ea"/>
              </a:rPr>
              <a:t>6</a:t>
            </a:r>
            <a:r>
              <a:rPr lang="en-US" altLang="ko-KR" sz="4800">
                <a:solidFill>
                  <a:srgbClr val="FFC22B"/>
                </a:solidFill>
                <a:latin typeface="+mj-ea"/>
                <a:ea typeface="+mj-ea"/>
              </a:rPr>
              <a:t>.  </a:t>
            </a:r>
            <a:r>
              <a:rPr lang="ko-KR" altLang="en-US" sz="4800" dirty="0">
                <a:latin typeface="+mj-ea"/>
                <a:ea typeface="+mj-ea"/>
              </a:rPr>
              <a:t>시연 동영상</a:t>
            </a:r>
          </a:p>
        </p:txBody>
      </p:sp>
    </p:spTree>
    <p:extLst>
      <p:ext uri="{BB962C8B-B14F-4D97-AF65-F5344CB8AC3E}">
        <p14:creationId xmlns:p14="http://schemas.microsoft.com/office/powerpoint/2010/main" val="159486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E7583-57D3-43F9-BFD3-E56A021315F7}"/>
              </a:ext>
            </a:extLst>
          </p:cNvPr>
          <p:cNvSpPr txBox="1"/>
          <p:nvPr/>
        </p:nvSpPr>
        <p:spPr>
          <a:xfrm>
            <a:off x="827584" y="339502"/>
            <a:ext cx="648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6. </a:t>
            </a:r>
            <a:r>
              <a:rPr lang="ko-KR" altLang="en-US" sz="2500" dirty="0">
                <a:latin typeface="+mj-ea"/>
                <a:ea typeface="+mj-ea"/>
              </a:rPr>
              <a:t>시연 동영상</a:t>
            </a:r>
          </a:p>
        </p:txBody>
      </p:sp>
      <p:pic>
        <p:nvPicPr>
          <p:cNvPr id="3" name="ee(1)">
            <a:hlinkClick r:id="" action="ppaction://media"/>
            <a:extLst>
              <a:ext uri="{FF2B5EF4-FFF2-40B4-BE49-F238E27FC236}">
                <a16:creationId xmlns:a16="http://schemas.microsoft.com/office/drawing/2014/main" id="{FC9D9592-B69E-44C9-8018-5D5BEFF1A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5920" y="1274041"/>
            <a:ext cx="6012160" cy="33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6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199" y="2110750"/>
            <a:ext cx="41908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C22B"/>
                </a:solidFill>
                <a:latin typeface="+mj-ea"/>
                <a:ea typeface="+mj-ea"/>
              </a:rPr>
              <a:t>Thank you</a:t>
            </a:r>
            <a:endParaRPr lang="ko-KR" altLang="en-US" sz="6600" dirty="0">
              <a:solidFill>
                <a:srgbClr val="FFC22B"/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5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830704" y="2156251"/>
            <a:ext cx="5617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C22B"/>
                </a:solidFill>
                <a:latin typeface="+mj-ea"/>
                <a:ea typeface="+mj-ea"/>
              </a:rPr>
              <a:t>1.</a:t>
            </a:r>
            <a:r>
              <a:rPr lang="ko-KR" altLang="en-US" sz="4800" dirty="0">
                <a:latin typeface="+mj-ea"/>
                <a:ea typeface="+mj-ea"/>
              </a:rPr>
              <a:t>작품 개요 및 목적</a:t>
            </a:r>
          </a:p>
        </p:txBody>
      </p:sp>
    </p:spTree>
    <p:extLst>
      <p:ext uri="{BB962C8B-B14F-4D97-AF65-F5344CB8AC3E}">
        <p14:creationId xmlns:p14="http://schemas.microsoft.com/office/powerpoint/2010/main" val="52252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55576" y="1491630"/>
            <a:ext cx="251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E2B34-2C09-46FE-91DF-669E06E76518}"/>
              </a:ext>
            </a:extLst>
          </p:cNvPr>
          <p:cNvSpPr txBox="1"/>
          <p:nvPr/>
        </p:nvSpPr>
        <p:spPr>
          <a:xfrm>
            <a:off x="827584" y="339502"/>
            <a:ext cx="30963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1. </a:t>
            </a:r>
            <a:r>
              <a:rPr lang="ko-KR" altLang="en-US" sz="2500" dirty="0">
                <a:latin typeface="+mj-ea"/>
                <a:ea typeface="+mj-ea"/>
              </a:rPr>
              <a:t>작품 개요 및 목적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92984-FD80-4749-B1F0-65A4B30B3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7" y="1340286"/>
            <a:ext cx="2769235" cy="1618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D9BCCE-9658-4463-A37D-CD87D4C71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8" y="3064860"/>
            <a:ext cx="2769234" cy="1354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45EAE-1240-4849-96C6-B40977A97F66}"/>
              </a:ext>
            </a:extLst>
          </p:cNvPr>
          <p:cNvSpPr txBox="1"/>
          <p:nvPr/>
        </p:nvSpPr>
        <p:spPr>
          <a:xfrm>
            <a:off x="4607968" y="1463786"/>
            <a:ext cx="3636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운동 시 근육 사용에 대한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즉각적인 피드백과 모니터링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BA4DE-A54D-4FED-9459-B072692A3BC1}"/>
              </a:ext>
            </a:extLst>
          </p:cNvPr>
          <p:cNvSpPr/>
          <p:nvPr/>
        </p:nvSpPr>
        <p:spPr>
          <a:xfrm>
            <a:off x="4283810" y="1017510"/>
            <a:ext cx="1367307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3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개요</a:t>
            </a:r>
            <a:endParaRPr lang="en-US" altLang="ko-KR" sz="23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3EDAF-3F73-42B8-88A4-11743E3E548B}"/>
              </a:ext>
            </a:extLst>
          </p:cNvPr>
          <p:cNvSpPr txBox="1"/>
          <p:nvPr/>
        </p:nvSpPr>
        <p:spPr>
          <a:xfrm>
            <a:off x="4607968" y="2974587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근전도 데이터를 이용한 근육 사용량에 대한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00ED5-8715-4739-A789-B63A07E494B3}"/>
              </a:ext>
            </a:extLst>
          </p:cNvPr>
          <p:cNvSpPr txBox="1"/>
          <p:nvPr/>
        </p:nvSpPr>
        <p:spPr>
          <a:xfrm>
            <a:off x="4607968" y="4259872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올바른 자세 교정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6ED119C-0FBD-48F8-837E-5C93A4E099E5}"/>
              </a:ext>
            </a:extLst>
          </p:cNvPr>
          <p:cNvSpPr/>
          <p:nvPr/>
        </p:nvSpPr>
        <p:spPr>
          <a:xfrm rot="5400000">
            <a:off x="5799980" y="3718970"/>
            <a:ext cx="355317" cy="4290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F22E83-94AF-41FA-AF3E-F99B9CE21262}"/>
              </a:ext>
            </a:extLst>
          </p:cNvPr>
          <p:cNvSpPr/>
          <p:nvPr/>
        </p:nvSpPr>
        <p:spPr>
          <a:xfrm>
            <a:off x="4283810" y="2517452"/>
            <a:ext cx="1367307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3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목적</a:t>
            </a:r>
            <a:endParaRPr lang="en-US" altLang="ko-KR" sz="23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638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41E0F-5194-4C1D-B102-A5A3BBB57F38}"/>
              </a:ext>
            </a:extLst>
          </p:cNvPr>
          <p:cNvSpPr txBox="1"/>
          <p:nvPr/>
        </p:nvSpPr>
        <p:spPr>
          <a:xfrm>
            <a:off x="2919143" y="2156251"/>
            <a:ext cx="3403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C22B"/>
                </a:solidFill>
                <a:latin typeface="+mj-ea"/>
                <a:ea typeface="+mj-ea"/>
              </a:rPr>
              <a:t>2.</a:t>
            </a:r>
            <a:r>
              <a:rPr lang="ko-KR" altLang="en-US" sz="4800" dirty="0">
                <a:latin typeface="+mj-ea"/>
                <a:ea typeface="+mj-ea"/>
              </a:rPr>
              <a:t>작품 내용</a:t>
            </a:r>
          </a:p>
        </p:txBody>
      </p:sp>
    </p:spTree>
    <p:extLst>
      <p:ext uri="{BB962C8B-B14F-4D97-AF65-F5344CB8AC3E}">
        <p14:creationId xmlns:p14="http://schemas.microsoft.com/office/powerpoint/2010/main" val="365506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5B423E-90ED-4E1D-9243-2EDB9214DC7A}"/>
              </a:ext>
            </a:extLst>
          </p:cNvPr>
          <p:cNvSpPr/>
          <p:nvPr/>
        </p:nvSpPr>
        <p:spPr>
          <a:xfrm>
            <a:off x="576401" y="894951"/>
            <a:ext cx="2555439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3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시스템 구성도</a:t>
            </a:r>
            <a:endParaRPr lang="en-US" altLang="ko-KR" sz="23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1E3BAB-A410-4639-86B4-830B542F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00" y="1341227"/>
            <a:ext cx="7591606" cy="34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1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5B423E-90ED-4E1D-9243-2EDB9214DC7A}"/>
              </a:ext>
            </a:extLst>
          </p:cNvPr>
          <p:cNvSpPr/>
          <p:nvPr/>
        </p:nvSpPr>
        <p:spPr>
          <a:xfrm>
            <a:off x="576400" y="912381"/>
            <a:ext cx="2555439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3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점수 채점항목</a:t>
            </a:r>
            <a:endParaRPr lang="en-US" altLang="ko-KR" sz="23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FBBB-A1DA-4D1B-9172-8E9188F47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87317"/>
            <a:ext cx="3810000" cy="1343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97A0F8-7F0D-4D0A-A361-6B85E616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0" y="3271001"/>
            <a:ext cx="3810000" cy="1343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9334C-4A3F-4AAD-BE0F-3A53A4E16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587317"/>
            <a:ext cx="2987824" cy="1343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5342D0-662E-45F8-B5F7-65F9A7677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3271001"/>
            <a:ext cx="3053934" cy="134302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41F2DE-8B73-414D-99E6-E1B86899BEC9}"/>
              </a:ext>
            </a:extLst>
          </p:cNvPr>
          <p:cNvCxnSpPr>
            <a:cxnSpLocks/>
          </p:cNvCxnSpPr>
          <p:nvPr/>
        </p:nvCxnSpPr>
        <p:spPr>
          <a:xfrm>
            <a:off x="4768340" y="1779662"/>
            <a:ext cx="8837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309911-877B-43E5-BDAA-0368D9C0F069}"/>
              </a:ext>
            </a:extLst>
          </p:cNvPr>
          <p:cNvCxnSpPr>
            <a:cxnSpLocks/>
          </p:cNvCxnSpPr>
          <p:nvPr/>
        </p:nvCxnSpPr>
        <p:spPr>
          <a:xfrm>
            <a:off x="4768340" y="3435846"/>
            <a:ext cx="8837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82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5B423E-90ED-4E1D-9243-2EDB9214DC7A}"/>
              </a:ext>
            </a:extLst>
          </p:cNvPr>
          <p:cNvSpPr/>
          <p:nvPr/>
        </p:nvSpPr>
        <p:spPr>
          <a:xfrm>
            <a:off x="576401" y="894951"/>
            <a:ext cx="2771463" cy="446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3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시스템 전체 흐름도</a:t>
            </a:r>
            <a:endParaRPr lang="en-US" altLang="ko-KR" sz="23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3277E6-72BC-43EF-B5C6-57590F32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5" y="1341227"/>
            <a:ext cx="4122175" cy="36839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E895CC-8E66-471F-AFE6-B4F092529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79" y="1341227"/>
            <a:ext cx="4122175" cy="36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28FA-35A3-4C6E-B5D2-7C4CED12DD5B}"/>
              </a:ext>
            </a:extLst>
          </p:cNvPr>
          <p:cNvSpPr txBox="1"/>
          <p:nvPr/>
        </p:nvSpPr>
        <p:spPr>
          <a:xfrm>
            <a:off x="827584" y="339502"/>
            <a:ext cx="2232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2. </a:t>
            </a:r>
            <a:r>
              <a:rPr lang="ko-KR" altLang="en-US" sz="2500" dirty="0">
                <a:latin typeface="+mj-ea"/>
                <a:ea typeface="+mj-ea"/>
              </a:rPr>
              <a:t>작품 내용</a:t>
            </a:r>
            <a:endParaRPr lang="en-US" altLang="ko-KR" sz="25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39809-806C-4900-86E3-652CBB988114}"/>
              </a:ext>
            </a:extLst>
          </p:cNvPr>
          <p:cNvSpPr txBox="1"/>
          <p:nvPr/>
        </p:nvSpPr>
        <p:spPr>
          <a:xfrm>
            <a:off x="611560" y="1275606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5" name="그림 4" descr="화면, 보는이(가) 표시된 사진&#10;&#10;자동 생성된 설명">
            <a:extLst>
              <a:ext uri="{FF2B5EF4-FFF2-40B4-BE49-F238E27FC236}">
                <a16:creationId xmlns:a16="http://schemas.microsoft.com/office/drawing/2014/main" id="{927E6CD9-4CE5-4DE7-9986-4FF42FF458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25" y="1059582"/>
            <a:ext cx="1846647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28359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마무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6600" dirty="0" smtClean="0">
            <a:solidFill>
              <a:srgbClr val="FFC22B"/>
            </a:solidFill>
            <a:latin typeface="BusanBada" panose="02000603000000000000" pitchFamily="2" charset="-127"/>
            <a:ea typeface="BusanBada" panose="02000603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223</Words>
  <Application>Microsoft Office PowerPoint</Application>
  <PresentationFormat>화면 슬라이드 쇼(16:9)</PresentationFormat>
  <Paragraphs>82</Paragraphs>
  <Slides>27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나눔바른펜</vt:lpstr>
      <vt:lpstr>맑은 고딕</vt:lpstr>
      <vt:lpstr>Arial</vt:lpstr>
      <vt:lpstr>메인,마무리</vt:lpstr>
      <vt:lpstr>목차</vt:lpstr>
      <vt:lpstr>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강혜란</dc:creator>
  <cp:lastModifiedBy>지준영</cp:lastModifiedBy>
  <cp:revision>63</cp:revision>
  <cp:lastPrinted>2019-05-30T01:48:39Z</cp:lastPrinted>
  <dcterms:created xsi:type="dcterms:W3CDTF">2016-07-29T12:22:46Z</dcterms:created>
  <dcterms:modified xsi:type="dcterms:W3CDTF">2019-05-30T04:58:22Z</dcterms:modified>
</cp:coreProperties>
</file>